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1" r:id="rId2"/>
    <p:sldId id="312" r:id="rId3"/>
    <p:sldId id="321" r:id="rId4"/>
    <p:sldId id="324" r:id="rId5"/>
    <p:sldId id="327" r:id="rId6"/>
    <p:sldId id="293" r:id="rId7"/>
    <p:sldId id="323" r:id="rId8"/>
    <p:sldId id="306" r:id="rId9"/>
    <p:sldId id="325" r:id="rId10"/>
    <p:sldId id="326" r:id="rId11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94660"/>
  </p:normalViewPr>
  <p:slideViewPr>
    <p:cSldViewPr snapToGrid="0">
      <p:cViewPr varScale="1">
        <p:scale>
          <a:sx n="92" d="100"/>
          <a:sy n="92" d="100"/>
        </p:scale>
        <p:origin x="51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CFC6-68BC-4510-AE6D-935BB145350C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6A51-2CE8-4B17-BDA7-AE8492934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668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CFC6-68BC-4510-AE6D-935BB145350C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6A51-2CE8-4B17-BDA7-AE8492934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546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CFC6-68BC-4510-AE6D-935BB145350C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6A51-2CE8-4B17-BDA7-AE84929344C5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6583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CFC6-68BC-4510-AE6D-935BB145350C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6A51-2CE8-4B17-BDA7-AE8492934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151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CFC6-68BC-4510-AE6D-935BB145350C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6A51-2CE8-4B17-BDA7-AE84929344C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2779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CFC6-68BC-4510-AE6D-935BB145350C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6A51-2CE8-4B17-BDA7-AE8492934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570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CFC6-68BC-4510-AE6D-935BB145350C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6A51-2CE8-4B17-BDA7-AE8492934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573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CFC6-68BC-4510-AE6D-935BB145350C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6A51-2CE8-4B17-BDA7-AE8492934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497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CFC6-68BC-4510-AE6D-935BB145350C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6A51-2CE8-4B17-BDA7-AE8492934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570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CFC6-68BC-4510-AE6D-935BB145350C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6A51-2CE8-4B17-BDA7-AE8492934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211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CFC6-68BC-4510-AE6D-935BB145350C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6A51-2CE8-4B17-BDA7-AE8492934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366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CFC6-68BC-4510-AE6D-935BB145350C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6A51-2CE8-4B17-BDA7-AE8492934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159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CFC6-68BC-4510-AE6D-935BB145350C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6A51-2CE8-4B17-BDA7-AE8492934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571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CFC6-68BC-4510-AE6D-935BB145350C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6A51-2CE8-4B17-BDA7-AE8492934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522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CFC6-68BC-4510-AE6D-935BB145350C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6A51-2CE8-4B17-BDA7-AE8492934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01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CFC6-68BC-4510-AE6D-935BB145350C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6A51-2CE8-4B17-BDA7-AE8492934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435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DCFC6-68BC-4510-AE6D-935BB145350C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0036A51-2CE8-4B17-BDA7-AE8492934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300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0555" y="200416"/>
            <a:ext cx="9884171" cy="1815882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cap="none" spc="0" dirty="0" smtClean="0">
                <a:ln/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ЛЕНИНГРАДСКОЕ ОБЛАСТНОЕ ГОСУДАРСТВЕННОЕ БЮДЖЕТНОЕ УЧРЕЖДЕНИЕ                                                             «ПРИОЗЕРСКИЙ КОМПЛЕКСНЫЙ ЦЕНТР СОЦИАЛЬНОГО ОБСЛУЖИВАНИЯ НАСЕЛЕНИЯ»</a:t>
            </a:r>
            <a:endParaRPr lang="ru-RU" sz="2800" b="1" cap="none" spc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7447" y="2962656"/>
            <a:ext cx="10490297" cy="3170099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ru-RU" sz="3200" b="1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УЧРЕЖДЕНИЯ</a:t>
            </a:r>
          </a:p>
          <a:p>
            <a:pPr marL="742950" indent="-742950">
              <a:buAutoNum type="arabicPeriod"/>
            </a:pPr>
            <a:r>
              <a:rPr lang="ru-RU" sz="3200" b="1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</a:t>
            </a:r>
          </a:p>
          <a:p>
            <a:pPr marL="742950" indent="-742950">
              <a:buAutoNum type="arabicPeriod"/>
            </a:pPr>
            <a:r>
              <a:rPr lang="ru-RU" sz="3200" b="1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</a:t>
            </a:r>
          </a:p>
          <a:p>
            <a:pPr marL="742950" indent="-742950">
              <a:buFontTx/>
              <a:buAutoNum type="arabicPeriod"/>
            </a:pPr>
            <a:r>
              <a:rPr lang="ru-RU" sz="3200" b="1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 СТРУКТУРНЫХ ПОДРАЗДЕЛЕНИЙ</a:t>
            </a:r>
          </a:p>
          <a:p>
            <a:pPr marL="742950" indent="-742950">
              <a:buAutoNum type="arabicPeriod"/>
            </a:pP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340134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59424" y="1853184"/>
            <a:ext cx="599846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ОТДЕЛЕНИЕМ –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ИВАНОВА АННА НИКОЛАЕВНА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Образование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высшее, в учреждении 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Контактный телефон 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8(81379)93-405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6720" y="390144"/>
            <a:ext cx="11667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СОЦИАЛЬНОГО ОБСЛУЖИВАНИЯ НЕСОВЕРШЕННОЛЕТНИХ И СЕМЕЙ С ДЕТЬМИ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3"/>
          <a:stretch/>
        </p:blipFill>
        <p:spPr>
          <a:xfrm>
            <a:off x="519978" y="940221"/>
            <a:ext cx="3781857" cy="576574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952104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90944" y="1109472"/>
            <a:ext cx="530351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НАУМЕНКО НАТАЛЬЯ ЮРЬЕВНА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Образование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высшее, в учреждении с 2010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                                                                                Контактный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8(81379)33-937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6710" y="390144"/>
            <a:ext cx="11597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УЧРЕЖДЕНИЯ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3" t="5737" r="14307"/>
          <a:stretch/>
        </p:blipFill>
        <p:spPr>
          <a:xfrm>
            <a:off x="914400" y="393405"/>
            <a:ext cx="4178596" cy="6464595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25675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15584" y="1292352"/>
            <a:ext cx="61325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НЕСКРОМНАЯ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ГАЛИНА АЛЕКСЕЕВНА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Образование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высшее, в учреждении с 2016 года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Контактный телефон –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8(81379)35-532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5632" y="390144"/>
            <a:ext cx="1122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0" r="21200" b="26576"/>
          <a:stretch/>
        </p:blipFill>
        <p:spPr>
          <a:xfrm>
            <a:off x="256032" y="913364"/>
            <a:ext cx="5819038" cy="4291292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429791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50" t="-600" r="-150" b="12850"/>
          <a:stretch/>
        </p:blipFill>
        <p:spPr>
          <a:xfrm>
            <a:off x="284450" y="753398"/>
            <a:ext cx="5277106" cy="6008643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TextBox 2"/>
          <p:cNvSpPr txBox="1"/>
          <p:nvPr/>
        </p:nvSpPr>
        <p:spPr>
          <a:xfrm>
            <a:off x="5650934" y="1341120"/>
            <a:ext cx="61874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ЧЕРНОУСОВА НАТАЛЬЯ АРКАДЬЕВНА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высшее, в учреждении с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года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Контактный телефон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8(81379)35-532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072" y="390144"/>
            <a:ext cx="11899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373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5632" y="390144"/>
            <a:ext cx="1122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БУХГАЛТЕР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64608" y="1292352"/>
            <a:ext cx="63886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МАКАРОВА СВЕТЛАНА ЮРЬЕВНА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Образование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высшее, в учреждении с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Контактный телефон –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8(81379)33-912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3"/>
          <a:stretch/>
        </p:blipFill>
        <p:spPr>
          <a:xfrm>
            <a:off x="865632" y="524256"/>
            <a:ext cx="3857625" cy="621792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996928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22976" y="1414272"/>
            <a:ext cx="633984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ОТДЕЛЕНИЕМ-       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ФРИБУС СВЕТЛАНА ВЛАДИМИРОВНА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высшее, в учреждении с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Контактный телефон – 8(81379)35-534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6720" y="390144"/>
            <a:ext cx="11667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СТАЦИОНАРНОЕ ОТДЕЛЕНИЕ С ВРЕМЕННЫМ ПРОЖИВАНИЕМ ДЛЯ СОВЕРШЕННОЛЕТНИХ ГРАЖДАН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22" t="8468" r="-296" b="-290"/>
          <a:stretch/>
        </p:blipFill>
        <p:spPr>
          <a:xfrm>
            <a:off x="4584191" y="150010"/>
            <a:ext cx="45719" cy="670799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1436"/>
            <a:ext cx="6059534" cy="4544651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2427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5184" y="1540213"/>
            <a:ext cx="5657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ОТДЕЛЕНИЕМ-            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ОБУХОВА ЮЛИЯ ВЛАДИМИРОВНА       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высшее, в учреждении с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Контактный телефон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8(81379)35-534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2480" y="390144"/>
            <a:ext cx="10960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РЕАБИЛИТАЦИОННОЕ ОТДЕЛЕНИЕ СОЦИАЛЬНОГО ОБСЛУЖИВАНИЯ С ДНЕВНЫМ ПРЕБЫВАНИЕМ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" y="867197"/>
            <a:ext cx="4400376" cy="5867168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02021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5" t="35431" r="38937"/>
          <a:stretch/>
        </p:blipFill>
        <p:spPr>
          <a:xfrm>
            <a:off x="426720" y="913364"/>
            <a:ext cx="4971163" cy="575891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TextBox 2"/>
          <p:cNvSpPr txBox="1"/>
          <p:nvPr/>
        </p:nvSpPr>
        <p:spPr>
          <a:xfrm>
            <a:off x="6100176" y="1604391"/>
            <a:ext cx="59749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ОТДЕЛЕНИЕМ -                                               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МЕДВЕДЬ ТАТЬЯНА НИКОЛАЕВНА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Образование высшее,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учреждении с 2014года.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Контактный телефон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8(81379)35-533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720" y="390144"/>
            <a:ext cx="11667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СОЦИАЛЬНОГО ОБСЛУЖИВАНИЯ НА ДОМУ №1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47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37376" y="1290182"/>
            <a:ext cx="521817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ОТДЕЛЕНИЕМ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                                      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СТЕПАНОВА ДАРЬЯ СЕРГЕЕВНА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Образование высшее,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учреждении с 2013 года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Контактный телефон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8(81379)35-533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" y="390144"/>
            <a:ext cx="11667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СОЦИАЛЬНОГО ОБСЛУЖИВАНИЯ НА ДОМУ №2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6" r="11410"/>
          <a:stretch/>
        </p:blipFill>
        <p:spPr>
          <a:xfrm>
            <a:off x="124691" y="773970"/>
            <a:ext cx="4925291" cy="5768817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914203413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2729</TotalTime>
  <Words>183</Words>
  <Application>Microsoft Office PowerPoint</Application>
  <PresentationFormat>Широкоэкранный</PresentationFormat>
  <Paragraphs>26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 Федотова</dc:creator>
  <cp:lastModifiedBy>Учетная запись Майкрософт</cp:lastModifiedBy>
  <cp:revision>138</cp:revision>
  <cp:lastPrinted>2019-06-10T11:26:03Z</cp:lastPrinted>
  <dcterms:created xsi:type="dcterms:W3CDTF">2016-03-05T20:41:09Z</dcterms:created>
  <dcterms:modified xsi:type="dcterms:W3CDTF">2023-06-29T13:15:39Z</dcterms:modified>
</cp:coreProperties>
</file>