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5" r:id="rId15"/>
    <p:sldId id="274" r:id="rId16"/>
    <p:sldId id="272" r:id="rId17"/>
    <p:sldId id="271" r:id="rId18"/>
    <p:sldId id="270" r:id="rId19"/>
    <p:sldId id="269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5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1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9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5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6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7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3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10EB-3B63-461F-BBC4-D79B6028B3F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BD69-E62D-4B96-AD12-66E8DFC5B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8672" y="316992"/>
            <a:ext cx="775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ЛЕНИНГРАДСКОЕ ОБЛАСТНОЕ ГОСУДАРСТВЕННОЕ                                   БЮДЖЕТНОЕ УЧРЕЖДЕНИЕ                                                                                                         «ПРИОЗЕРСКИЙ КОМПЛЕКСНЫЙ ЦЕНТР                                   СОЦИАЛЬНОГО ОБСЛУЖИВАНИЯ НАСЕЛЕНИЯ»</a:t>
            </a:r>
            <a:endParaRPr lang="ru-RU" sz="1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40629"/>
              </p:ext>
            </p:extLst>
          </p:nvPr>
        </p:nvGraphicFramePr>
        <p:xfrm>
          <a:off x="3037609" y="1871330"/>
          <a:ext cx="6198148" cy="3227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98148"/>
              </a:tblGrid>
              <a:tr h="590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8810" algn="l"/>
                        </a:tabLst>
                      </a:pPr>
                      <a:endParaRPr lang="ru-RU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«САНАТОРИЙ НА ДОМУ»</a:t>
                      </a:r>
                      <a:endParaRPr lang="ru-RU" sz="12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«СТАЦИОНАРОЗАМЕЩАЮЩАЯ ТЕХНОЛОГИЯ «САНАТОРИЙ НА ДОМУ» – КОМПЛЕКСНОЕ ОБСЛУЖИВАНИЕ ГРАЖДАН                            ПОЖИЛОГО ВОЗРАСТА И ИНВАЛИДОВ»</a:t>
                      </a:r>
                      <a:endParaRPr lang="ru-RU" sz="12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90" y="195753"/>
            <a:ext cx="1993565" cy="22679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28672" y="5180665"/>
            <a:ext cx="8314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ПРОЕКТА: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НАУМЕНКО НАТАЛЬЯ ЮРЬЕВНА</a:t>
            </a:r>
            <a:endParaRPr lang="ru-RU" sz="20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56" y="370945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Социально-реабилитационные услуги: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обучение пользованию техническими средствами реабилитации.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обучение доступным социально-средовым и бытовым навыкам (навыкам самообслуживания,   в т. ч. с использованием ТСР; поведения в быту и общественных местах; самоконтролю; персональной сохранности, навыкам общения и другим формам жизнедеятельности).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индивидуальный подбор и организация занятий творческим трудом, направленных на поддержание (развитие) двигательной и (или) социальной активности, оказание помощи в овладении умением пользоваться компьютером и электронными информационными ресурсами;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консультирование по вопросу приобретения технических средств реабилитации.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9" y="756426"/>
            <a:ext cx="3938017" cy="3938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959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72" y="185089"/>
            <a:ext cx="77053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ДЕЙСТВИЙ СПЕЦИАЛИСТОВ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РАБОТЫ С КЛИЕНТОМ: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Прием заявления и документов для зачисления на обслуживание (документы, удостоверяющие личность; справка о состоянии здоровья, содержащая основной и сопутствующие диагнозы, данные медицинского обследования; заключение о наличии показаний и отсутствии противопоказаний к получению медицинских услуг; дополнительно для инвалидов - справка, подтверждающая факт установления инвалидности и ИПРА)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Осмотр, диагностика состояния клиента специалистами на дому                        (врач и специалист по социальной работе).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плана реабилитации с указанием реабилитационных методов. Согласование с клиентом разработанного плана реабилитации. Подписание договора. Согласование с клиентом графика выхода специалистов.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запланированных реабилитационных мероприятий специалистами.</a:t>
            </a:r>
          </a:p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эффективности реабилитационных мероприятий, подготовка заключения и рекомендаций для клиента.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48" y="377952"/>
            <a:ext cx="4228849" cy="2387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16" y="3236237"/>
            <a:ext cx="3196716" cy="319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15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" y="269022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КАДРОВОЕ ОБЕСПЕЧЕНИЕ РЕАЛИЗАЦИИ СОЦИАЛЬНОЙ ТЕХНОЛОГИИ.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РЕКОМЕНДУЕМЫЙ СОСТАВ БРИГАДЫ СПЕЦИАЛИСТОВ КОМПЛЕКСНОГО ЦЕНТРА СОЦИАЛЬНОГО ОБСЛУЖИВАНИЯ НАСЕЛЕНИЯ, ДЛЯ РЕАЛИЗАЦИИ ТЕХНОЛОГИИ «САНАТОРИЙ НА ДОМУ»: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 по реабилитации инвалидов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Врач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Инструктор по трудотерапии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сестра по физиотерапии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сестра по массажу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Инструктор по ЛФК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специалистов реализующих технологию «Санаторий на дому» формируется в зависимости от кадровых ресурсов комплексного центра социального обслуживания населения и потребностей клиентов.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4" y="772791"/>
            <a:ext cx="6042372" cy="4181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767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88" y="209032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 – ТЕХНИЧЕСКОЕ ОБЕСПЕЧЕНИЕ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реализации технологии «Санаторий на дому» используются: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медицинское оборудование для диагностики и реабилитации;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технические средства реабилитации;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программно-аппаратные комплексы для проведения психологической диагностики и коррекции;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расходные материалы для проведения занятий;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Используемые в реабилитации аппараты и реабилитационное оборудование должны иметь сертификаты качества соответствия.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07" y="487762"/>
            <a:ext cx="5218093" cy="521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839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528" y="278767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ИНФОРМАЦИОННОЕ ОБЕСПЕЧЕНИЕ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о мероприятиях, реализуемых в рамках данной технологии размещается: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на информационных стендах учреждения (объявления, графики, анонс отдельных мероприятий), специалисты учреждения оформляют фотоотчеты, в том числе на сайте учреждения.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в форме объявлений и обзоров в СМИ, на сайте комплексного центра социального обслуживания населения, распространения информационных листовок, буклетов.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16" y="490728"/>
            <a:ext cx="5416296" cy="5416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717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7456" y="360980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ДОКУМЕНТАЦИОННОЕ ОБЕСПЕЧЕНИЕ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документация содержит:</a:t>
            </a:r>
          </a:p>
          <a:p>
            <a:pPr marL="342900" lvl="0" indent="-342900"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о реализации социальной технологии «Санаторий на дому».</a:t>
            </a:r>
          </a:p>
          <a:p>
            <a:pPr marL="342900" lvl="0" indent="-342900"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Личное дело клиента, включающее: заявление, пакет документов для получения услуг, реабилитационную карту.</a:t>
            </a:r>
          </a:p>
          <a:p>
            <a:pPr marL="342900" lvl="0" indent="-342900"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Журнал учёта обслуженных с применением технологии «Санаторий на дому» по форме согласно Приложению № 1.</a:t>
            </a:r>
          </a:p>
          <a:p>
            <a:pPr marL="342900" lvl="0" indent="-342900"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Отчет об оказании услуг в рамках реализации технологии «Санаторий на дому» по форме согласно Приложению № 2.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548640"/>
            <a:ext cx="3267456" cy="3332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48" y="3881185"/>
            <a:ext cx="3425952" cy="2567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790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6310" y="183172"/>
            <a:ext cx="9236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№ 1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Журнал учёта обслуженных с применением технологии «Санаторий на дому»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79771"/>
              </p:ext>
            </p:extLst>
          </p:nvPr>
        </p:nvGraphicFramePr>
        <p:xfrm>
          <a:off x="584325" y="1252193"/>
          <a:ext cx="8901053" cy="1102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7122"/>
                <a:gridCol w="1422720"/>
                <a:gridCol w="911523"/>
                <a:gridCol w="1167122"/>
                <a:gridCol w="1377203"/>
                <a:gridCol w="1078420"/>
                <a:gridCol w="1776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приема на обслуживание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клиента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Адрес, контактный телефон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снятия                     с обслуживания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9803" y="2407911"/>
            <a:ext cx="1439316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 2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об оказании услуг в рамках реализации технологии «Санаторий на дому»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Статистическая информация о предоставлении услуг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0697"/>
              </p:ext>
            </p:extLst>
          </p:nvPr>
        </p:nvGraphicFramePr>
        <p:xfrm>
          <a:off x="584324" y="3769197"/>
          <a:ext cx="11510139" cy="189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0091"/>
                <a:gridCol w="1109472"/>
                <a:gridCol w="1389888"/>
                <a:gridCol w="914400"/>
                <a:gridCol w="1280160"/>
                <a:gridCol w="1280160"/>
                <a:gridCol w="1633728"/>
                <a:gridCol w="1792224"/>
                <a:gridCol w="8900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граждан, получивших услуги, чел.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специалистов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 составу: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оказанных услуг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разрезе категорий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медицинские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психологические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социально-реабилитационные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41376"/>
            <a:ext cx="240182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79803" y="5974080"/>
            <a:ext cx="1085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справка.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2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40" y="302359"/>
            <a:ext cx="59740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ДОКУМЕНТАЦИЯ комплексного центра социального обслуживания населения по реализации технологии «Санаторий на дому» включает: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об определении заведующего отделением социального обслуживания на дому ответственным за организацию реализации технологии «Санаторий на дому»;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об утверждении положения о реализации в учреждении технологии «Санаторий на дому», включающее в том числе порядок предоставления услуг, предоставляемых в рамках реализации технологии;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об утверждении перечня услуг, предоставляемых в рамках реализации технологии «Санаторий на дому»;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об утверждении форм рабочих документов, используемых для предоставления услуг в рамках технологии «Санаторий на дому».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780289"/>
            <a:ext cx="5050970" cy="3535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212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648" y="306568"/>
            <a:ext cx="64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документация по реализации технологии включает: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личные дела клиентов, включающие: заявление, пакет документов для получения услуг,    договоры о предоставлении услуг в рамках технологии, акты предоставленных услуг;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графики работы сотрудников по оказанию услуг в рамках реализации технологии;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журнал учёта обслуженных с применением технологии «Санаторий на дому»;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 отчет об оказании услуг в рамках реализации      технологии «Санаторий на дому» (ежеквартальный - за квартал, за полугодие, за 9 месяцев, за год).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4" y="448282"/>
            <a:ext cx="5362956" cy="5684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888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56" y="243840"/>
            <a:ext cx="111800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Типичные результаты, достигаемые при применении социальной технологии в жизни клиентов: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величение охвата граждан пожилого возраста и инвалидов социально-реабилитационными мероприятиями.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    Улучшение их физического самочувствия и психологического состояния.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и методы оценки эффективности реализации социальной технологии: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1. Соответствие деятельности по предоставлению услуг в рамках технологии «Санаторий на дому» требованиям, установленным нормативными документами.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удовлетворенность клиентов качеством предоставляемой помощи.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оценки: опрос, анализ, коллективное обсуждение специалистами результатов оценки эффективности. Оценка проводится ежеквартально.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2. Статистический.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 граждан, получающих услуги в рамках технологии;</a:t>
            </a:r>
          </a:p>
          <a:p>
            <a:pPr marL="90170" indent="-90170"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число специалистов, оказывающих услуги;</a:t>
            </a:r>
          </a:p>
          <a:p>
            <a:pPr marL="90170" indent="-90170"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количество оказанных услуг.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оценки: отчеты, статистика численных показателей работы. Оценка результатов деятельности проводится ежеквартально.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9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376" y="182880"/>
            <a:ext cx="10594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СОЦИАЛЬНО – ОЗДОРОВИТЕЛЬНЫХ УСЛУГ МАЛОМОБИЛЬНЫМ ГРАЖДАНАМ ПОЖИЛОГО ВОЗРАСТА И ИНВАЛИДАМ В ДОМАШНИХ УСЛОВИЯХ.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СОЦИАЛЬНО – РЕАБИЛИТАЦИОННЫХ УСЛУГ ДЛЯ ГРАЖДАН ПОЖИЛОГО ВОЗРАСТА И ИНВАЛИДОВ, ИМЕЮЩИХ ЗНАЧИТЕЛЬНЫЕ ОГРАНИЧЕНИЯ СПОСОБНОСТИ К ПЕРЕДВИЖЕНИЮ И (ИЛИ) САМООБСЛУЖИВАНИЮ.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УЛУЧШЕНИЕ ИХ УРОВНЯ ЗДОРОВЬЯ И ОБЩЕГО САМОЧУВСТВИЯ.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МАКСИМАЛЬНО ДЛИТЕЛЬНОГО ПРОЖИВАНИЯ ГРАЖДАН ПОЖИЛОГО ВОЗРАСТА И ИНВАЛИДОВ В ДОМАШНИХ УСЛОВИЯХ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   САНИТАРНО - ПРОСВЕТИТЕЛЬСКАЯ РАБОТА.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ПОЖИЛОГО ВОЗРАСТА И ИНВАЛИДЫ, ИМЕЮЩИЕ ЗНАЧИТЕЛЬНЫЕ ОГРАНИЧЕНИЯ СПОСОБНОСТИ К ПЕРЕДВИЖЕНИЮ И (ИЛИ) САМООБСЛУЖИВАНИЮ.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72" y="2886894"/>
            <a:ext cx="2558136" cy="259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791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84" y="5102352"/>
            <a:ext cx="8912352" cy="1658112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ОСИЛИТ ИДУЩИЙ</a:t>
            </a:r>
            <a:endParaRPr lang="ru-RU" sz="4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 b="23638"/>
          <a:stretch/>
        </p:blipFill>
        <p:spPr>
          <a:xfrm>
            <a:off x="256032" y="109727"/>
            <a:ext cx="6346309" cy="23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195072"/>
            <a:ext cx="11045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СОЦИАЛЬНОЙ ЗНАЧИМОСТИ ПРОЕКТА.</a:t>
            </a:r>
          </a:p>
          <a:p>
            <a:pPr algn="ctr"/>
            <a:endParaRPr lang="ru-RU" sz="2000" b="1" i="0" dirty="0" smtClean="0">
              <a:solidFill>
                <a:srgbClr val="624E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dirty="0" smtClean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ПРИОЗЕРСКОГО РАЙОНА ПРОЖИВАЕТ БОЛЕЕ 15 ТЫС. ПЕНСИОНЕРОВ. У БОЛЬШИНСТВА ИЗ НИХ СТОЙКИЕ НАРУШЕНИЯ ОПОРНО – ДВИГАТЕЛЬНОГО АППАРАТА. ИНВАЛИДЫ – КОЛЯСОЧНИКИ, А ТАКЖЕ ДРУГИЕ ГРУППЫ ПОЖИЛЫХ ЛЮДЕЙ И ИНВАЛИДОВ, ОТНОСЯЩИЕСЯ К МАЛОМОБИЛЬНЫМ ГРУППАМ НАСЕЛЕНИЯ НУЖДАЮТСЯ В СОЦИАЛЬНО – МЕДИЦИНСКИХ И СОЦИАЛНО – ОЗДОРОВИТЕЛЬНЫХ УСЛУГАХ, НО ПО СОСТОЯНИЮ ЗДОРОВЬЯ ИЛИ ПО ИНЫМ ПРИЧИНАМ НЕ МОГУТ ПОСЕТИТЬ УЧРЕЖДЕНИЯ ЗДРАВООХРАНЕНИЯ ИЛИ СОЦИАЛЬНОЙ СФЕРЫ, С ЦЕЛЬЮ ПОЛУЧЕНИЯ НЕОБХОДИМЫХ ПРОЦЕДУР. ПО ТЕХНОЛОГИИ «САНАТОРИЙ НА ДОМУ» ПОЖИЛЫЕ ГРАЖДАНЕ И ИНВАЛИДЫ МОГУТ ПОЛУЧИТЬ НА ДОМУ НЕОБХОДИМЫЕ СОЦИАЛЬНО – МЕДИЦИНСКИЕ, СОЦИАЛЬНО – ОЗДОРОВИТЕЛЬНЫЕ УСЛУГИ В СООТВЕТСТВИИ С НАЗНАЧЕНИЕМ ВРАЧА, А ТАКЖЕ СОЦИАЛЬНО – ПСИХОЛОГИЧЕСКИЕ, РЕАБИЛИТАЦИОННЫЕ УСЛУГИ, УСЛУГИ В ЦЕЛЯХ ПОВЫШЕНИЯ КОММУНИКАТИВНОГО ПОТЕНЦИАЛА. АКТУАЛЬНОСТЬ ПРОЕКТА ВОЗРОСЛА ВО ВРЕМЯ ПАНДЕМИИ.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6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7252" y="245102"/>
            <a:ext cx="9324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АЛГОРИТМА РЕАЛИЗАЦИИ СОЦИАЛЬНОЙ ТЕХНОЛОГИИ.</a:t>
            </a:r>
          </a:p>
          <a:p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3568" y="599045"/>
            <a:ext cx="75468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«Санаторий на дому» реализуется комплексными центрами социального обслуживания населения в рамках инновационного проекта. Для реализации технологии «Санаторий на дому» комплексный центр социального обслуживания населения должен иметь лицензию на осуществление медицинской деятельности. Формат предоставления услуг в рамках технологии «Санаторий на дому» - реабилитационный курс. Реабилитационный курс может включать медицинские, психологические, социально-реабилитационные услуги. Реабилитационный курс разрабатывается индивидуально для каждого клиента согласно его потребностям и медицинским показаниям. Продолжительность реабилитационного курса составляет                     10 рабочих дней 1 раз в год. Форма обслуживания: предоставление услуг на дому, сохраняя возможность пребывания гражданина в привычной домашней обстановке. Услуги социальной реабилитации предоставляются гражданину на основании договора о предоставлении услуг в рамках технологии «Санаторий на дому».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851092"/>
            <a:ext cx="4047744" cy="5464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205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08" y="108585"/>
            <a:ext cx="66202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реализации технологии «Санаторий на дому» директор комплексного центра социального обслуживания населения:                                                                                                                    1.  Приказом определяет заведующего отделением социального обслуживания на дому комплексного центра социального обслуживания населения ответственным за организацию реализации технологии «Санаторий на дому»;                                                                     2.  Утверждает положение о реализации в учреждении технологии «Санаторий на дому», включающее в том числе порядок предоставления услуг, предоставляемых в рамках реализации технологии;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Утверждает перечень услуг, предоставляемых в рамках реализации технологии «Санаторий на дому»;                                                                                                                                                          4.   Утверждает формы рабочих документов, используемых для предоставления услуг в рамках технологии «Санаторий на дому».                                                                                                 Услуги в рамках реализации технологии «Санаторий на дому» оказывают сотрудники комплексных центров социального обслуживания населения в рабочие дни недели с соблюдением графика рабочего времени.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17966"/>
          <a:stretch/>
        </p:blipFill>
        <p:spPr>
          <a:xfrm>
            <a:off x="7254240" y="472517"/>
            <a:ext cx="4112790" cy="5827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866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484311"/>
            <a:ext cx="92415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РЕАЛИЗАЦИИ СОЦИАЛЬНОЙ ТЕХНОЛОГИИ.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потребности в услугах, определение числа потенциальных клиентов.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принятие локальных нормативных документов, регламентирующих предоставление услуг в рамках технологии.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оснащение (диагностическое оборудование и инструментарий, аппаратные и программно-аппаратные комплексы, реабилитационное оборудование, технические средства реабилитации).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и подготовка кадров. В реализации технологии участвуют подготовленные кадры с профильным образованием.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информационной кампании.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технологии.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отчетов (ежеквартально) о реализации технологии.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8" y="637032"/>
            <a:ext cx="2340864" cy="2340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6" y="4661675"/>
            <a:ext cx="4364736" cy="1608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823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0" y="519565"/>
            <a:ext cx="6925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РЕАЛИЗАЦИИ ТЕХНОЛОГИИ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АДРЕСНОСТЬ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ДОСТУПНОСТЬ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ДОБРОВОЛЬНОСТЬ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ГУМАННОСТЬ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КОНФИДЕНЦИАЛЬНОСТЬ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ПРОФИЛАКТИЧЕСКАЯ                               НАПРАВЛЕННОСТЬ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45" y="1200512"/>
            <a:ext cx="3688480" cy="3688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1200512"/>
            <a:ext cx="3724156" cy="3347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4"/>
          <a:stretch/>
        </p:blipFill>
        <p:spPr>
          <a:xfrm>
            <a:off x="4068830" y="4970709"/>
            <a:ext cx="3908036" cy="17685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30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52" y="289108"/>
            <a:ext cx="11387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УСЛУГ, ПРЕДЛАГАЕМЫХ КЛИЕНТАМ В РАМКАХ ТЕХНОЛОГИИ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Услуги в рамках технологии предоставляются в качестве дополнительных услуг бесплатно.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52" y="1577602"/>
            <a:ext cx="61203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услуги: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медико-социальных реабилитационных мероприятий с применением: кинезотерапии; технических средств реабилитации; массажа; физиотерапии; лечебной физкультуры; лекарственных средств;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динамическое наблюдение за состоянием здоровья: осмотры врача (наблюдения за состоянием здоровья и результативностью проводимых реабилитационных мероприятий);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обучение инвалида, членов семьи инвалида практическим навыкам ухода и основам медико-психологических и социально-медицинских знаний для проведения реабилитационных мероприятий в домашних условиях.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1577602"/>
            <a:ext cx="4395216" cy="4395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195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" y="569435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Психологические услуги: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психологическое консультирование клиента, членов его семьи (обсуждение имеющихся проблем, определение внутренних ресурсов для их решения);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психологическая диагностика и обследование личности клиента, выявление и анализ его психического состояния и индивидуальных особенностей, влияющих на отклонения в его поведении и взаимоотношения с окружающими людьми, для составления прогноза и разработки рекомендации по психологической коррекции личности, определения условий компенсации или восстановления нарушенных сфер жизнедеятельности;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психологическая коррекция по восстановлению и развитию основных когнитивных и психических функций (внимание, память, коммуникативность и т.д.), эмоционально-волевой сферы.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2" y="764507"/>
            <a:ext cx="4486656" cy="4206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8291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1651</Words>
  <Application>Microsoft Office PowerPoint</Application>
  <PresentationFormat>Широкоэкранный</PresentationFormat>
  <Paragraphs>153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38</cp:revision>
  <dcterms:created xsi:type="dcterms:W3CDTF">2021-11-25T16:26:12Z</dcterms:created>
  <dcterms:modified xsi:type="dcterms:W3CDTF">2021-11-28T19:19:22Z</dcterms:modified>
</cp:coreProperties>
</file>